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053F5-1407-464F-B2A3-A614502947CC}" v="378" dt="2023-11-24T19:55:49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2111-52E0-19C9-58F0-EDDE6DED9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7A209-54FC-73C5-CCF6-2714A311F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CC198-73B3-FD48-0562-C790E570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E8DD7-EE38-8457-CBB5-B7662F13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74B6-B1B4-9715-FC66-F6AFFA21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6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5773-D5C3-A908-EDCB-87E7367D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7EAA1-385D-D2D4-664F-0B42457CC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58ABD-5C57-22DD-8D09-BFFAF88B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97A7-7D03-FEF6-B6DE-D8EFCAC6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20DC8-8894-DBDF-AA60-D609D70D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7B52D-5786-6646-EEBF-26A4CC587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D0C20-FAE8-B861-3CC4-58D68FC2D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40C1E-01CB-087A-C78A-62D2DF3D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76CE9-6F34-FC7C-D5A8-6AF8919F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A8BE6-2FF4-7BAD-605B-8CA46245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9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0249-64F4-3756-4047-748FC516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32863-F8D3-35C7-0833-19AE55923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835F-43D4-8924-9EEE-62BC20BF4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141D3-24DF-4210-A279-733037A5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55BC1-353D-4557-9A1A-AFBCD66B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2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F564-F289-06ED-BE14-892C86A5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4A9CA-3729-E545-A7CF-0B5DA9754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776EB-00A7-ABBB-08AE-60CA65EB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16ED1-1A08-DF64-EE15-44677519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2E9DE-88EC-9233-378D-5925C53D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DBBC-82B7-E1E9-28F4-1165A8D9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FD758-AA8E-2723-C068-0F61FF2EF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5293F-B682-D5D7-265D-0CCBF731C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478E6-8663-7000-A32B-E5E73E97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7124E-D930-5F8E-E227-07CDB357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9AD54-9959-66EF-9A70-0300AD2D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71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7BEF-72AB-4E46-5F69-66C224B6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59F37-722B-89A4-5CD3-8291D0FEA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68F9A-187C-C3CA-C8BB-37D2139D8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4FF961-1430-1F37-4850-BCEEF5F55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1C9D4-9EBE-1EA6-EB5F-FEA11C872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1B795E-8677-658A-07BD-A67A618E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2DA0F-C09F-0CC3-B414-6D16A3C1D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4CE8A-2069-9BF4-7AAA-E66DAA09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3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F43A-2782-6078-E859-627400C8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CCECA-BED7-9C25-43E2-2D281EB1F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4B77B-B42F-E7EC-3B84-9CCB2337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93B7D-23E0-16C9-658B-52B6139C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FBAE8-D840-DB8A-384F-174ED4B4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4879F-AF21-6459-4141-66A4AC6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03480-29A2-AACB-7314-CB67EC67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60D6-3E81-6B4E-43FA-CD102B60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B133D-94FB-EDDE-F31B-32F3E4DB8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6FE95-73C4-61E6-BFDD-71C213826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C39CF-EAB7-5EA0-3E67-339DF9A14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5A111-A13C-AC1B-B5E7-87B2FDFE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D919A-3332-E80B-5EA5-38B5DA3B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3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79D2-DEC6-A39D-B701-97BD415E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C4428-47F3-62D9-0DDD-C964125A2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61EA0-7926-29E2-5CAA-588C3B689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47C24-124D-6FAB-8A1A-AED59C17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12C41-1BE2-F0EE-F998-86FED819A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5793-B23F-25E4-B1A0-F5C7E398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EDBD4-479E-4502-4D08-D5C3F1C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F662A-AA5F-E9DB-80E9-205947C3F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E7E56-4DC3-E98B-BEA3-64D1A6EEA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7A8B8-3FAF-4A23-91AF-BACE71C0B450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37E3-40AC-19CA-FE4F-24FCD9DB7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798B8-38A6-2F1A-D694-4B66497CD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17E00-04D8-491D-89F1-90DFC44D0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ja/%E5%A3%81%E7%B4%99-%E3%83%9B%E3%83%AF%E3%82%A4%E3%83%88-%E3%82%B0%E3%83%AC%E3%83%BC-2561368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litytokens.info/roadmap/" TargetMode="External"/><Relationship Id="rId7" Type="http://schemas.openxmlformats.org/officeDocument/2006/relationships/image" Target="../media/image9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A73DE4E-2648-944B-E9A5-9AF04FA2C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15" y="5273073"/>
            <a:ext cx="1827835" cy="1372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100E16-E8EE-1C97-B76F-CF0135F11E68}"/>
              </a:ext>
            </a:extLst>
          </p:cNvPr>
          <p:cNvSpPr txBox="1">
            <a:spLocks/>
          </p:cNvSpPr>
          <p:nvPr/>
        </p:nvSpPr>
        <p:spPr>
          <a:xfrm>
            <a:off x="8710" y="1086636"/>
            <a:ext cx="12183290" cy="471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42E370-3DA1-DFB6-EB28-39454290F1EB}"/>
              </a:ext>
            </a:extLst>
          </p:cNvPr>
          <p:cNvSpPr txBox="1"/>
          <p:nvPr/>
        </p:nvSpPr>
        <p:spPr>
          <a:xfrm>
            <a:off x="8711" y="4501094"/>
            <a:ext cx="12183289" cy="471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29 – November – 2023 [WEDNESDAY]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884BC-37D3-7C43-2A4C-5B95CA73861B}"/>
              </a:ext>
            </a:extLst>
          </p:cNvPr>
          <p:cNvSpPr txBox="1"/>
          <p:nvPr/>
        </p:nvSpPr>
        <p:spPr>
          <a:xfrm>
            <a:off x="8710" y="1942787"/>
            <a:ext cx="12183290" cy="47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Your 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84DED26-FE0E-1EF8-18F4-094DF90028D0}"/>
              </a:ext>
            </a:extLst>
          </p:cNvPr>
          <p:cNvSpPr txBox="1"/>
          <p:nvPr/>
        </p:nvSpPr>
        <p:spPr>
          <a:xfrm>
            <a:off x="8711" y="2798691"/>
            <a:ext cx="12183289" cy="471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Supervisor:</a:t>
            </a:r>
            <a:r>
              <a:rPr lang="en-US" b="1" dirty="0"/>
              <a:t> Dr. Sumit Gautam – Assistant Professor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8710EA-CD59-BDC6-8A10-06B60E74ED5C}"/>
              </a:ext>
            </a:extLst>
          </p:cNvPr>
          <p:cNvSpPr txBox="1">
            <a:spLocks/>
          </p:cNvSpPr>
          <p:nvPr/>
        </p:nvSpPr>
        <p:spPr>
          <a:xfrm>
            <a:off x="8709" y="159928"/>
            <a:ext cx="12183292" cy="63239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800" i="0" u="sng" dirty="0">
                <a:solidFill>
                  <a:schemeClr val="tx1"/>
                </a:solidFill>
                <a:effectLst/>
              </a:rPr>
              <a:t>End-Sem Evaluation of B.Tech. Projects 2023</a:t>
            </a:r>
            <a:endParaRPr lang="en-US" sz="3800" u="sng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CCA816-E914-988D-B108-7156830CB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521" y="5218457"/>
            <a:ext cx="5157182" cy="148190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31D4C86-C784-65B7-15B1-6FB39D4997D6}"/>
              </a:ext>
            </a:extLst>
          </p:cNvPr>
          <p:cNvSpPr txBox="1"/>
          <p:nvPr/>
        </p:nvSpPr>
        <p:spPr>
          <a:xfrm>
            <a:off x="4355" y="3654594"/>
            <a:ext cx="12183289" cy="471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Department of Electrical Engineering – IIT Indore</a:t>
            </a:r>
          </a:p>
        </p:txBody>
      </p:sp>
    </p:spTree>
    <p:extLst>
      <p:ext uri="{BB962C8B-B14F-4D97-AF65-F5344CB8AC3E}">
        <p14:creationId xmlns:p14="http://schemas.microsoft.com/office/powerpoint/2010/main" val="204109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16A8547-7C68-9C85-5A15-7BEC06D4F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01406B-793C-7F30-E3E1-7CE6E278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F19F18-7681-5E3C-0E37-BE74B7C0B273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9B36A-5FF9-7DF3-5CCE-F581D7A8E5B0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D9924-1224-76AF-2479-E232C80627D8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10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D7348D-6AB4-9340-8CB4-E178C9ECD468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B660E1-593A-1347-0A15-6A4E2AF46EE0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0A57B-2CFE-F8CA-5E3D-7CDA8AFC8774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848C4854-4472-39AD-5414-20D3B99AA90E}"/>
              </a:ext>
            </a:extLst>
          </p:cNvPr>
          <p:cNvSpPr txBox="1"/>
          <p:nvPr/>
        </p:nvSpPr>
        <p:spPr>
          <a:xfrm>
            <a:off x="-2" y="194872"/>
            <a:ext cx="6096002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SIMULATION/NUMERICAL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12236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E9ADD92-A029-61FD-B020-32C1477F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41CCD-9828-6D06-D21A-1D66D11C4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FE1B1-EC0F-D5C7-2BA7-F3E4EE258064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4675B-CB2A-5FBA-C2C4-C83E8B6A81DC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6935D-A0D5-95EA-A07D-65E1A8C7E4E8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11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6B006C-A1B6-DD21-F5BB-6454A69823F8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2F2AAA-629C-ACDA-55A3-A5BB4D2544F4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25A97B-23EF-3068-53C9-1FE2B36D4045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06AD8EA9-3AE6-4474-CBC2-BC8EE6DBF8C2}"/>
              </a:ext>
            </a:extLst>
          </p:cNvPr>
          <p:cNvSpPr txBox="1"/>
          <p:nvPr/>
        </p:nvSpPr>
        <p:spPr>
          <a:xfrm>
            <a:off x="-3" y="194872"/>
            <a:ext cx="6317675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CONCLUSIONS 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301113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73B71A3-6708-2455-AAF0-771A71484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84791-7C14-949A-EAA9-98FA35C52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EA8231-A55F-DFF6-6981-B0C0A60BFFF1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E7EC2-5B36-9409-0766-94C017F9D618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14E03A-B91A-9E30-9011-D6E4138A7834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12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4B1D04-48F6-6BDC-AF05-CB00CF75A7B9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D9C1F7-D3A7-C471-6114-751BE7B1B9F5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70E914-0255-4A6E-34B3-BF115838D18A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F0F1F8F-C29C-A57A-A47F-45E3BBA658C9}"/>
              </a:ext>
            </a:extLst>
          </p:cNvPr>
          <p:cNvSpPr txBox="1"/>
          <p:nvPr/>
        </p:nvSpPr>
        <p:spPr>
          <a:xfrm>
            <a:off x="-2" y="194872"/>
            <a:ext cx="30110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1682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n&#10;&#10;Description automatically generated">
            <a:extLst>
              <a:ext uri="{FF2B5EF4-FFF2-40B4-BE49-F238E27FC236}">
                <a16:creationId xmlns:a16="http://schemas.microsoft.com/office/drawing/2014/main" id="{C13D954C-E29F-EC7F-9238-31923F624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8AF0E6-EAE7-697C-908D-58DA975A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4B845-D8FF-0854-D681-27593DBBA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994704-D10F-73BD-A370-EEC2E0CDA207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C39F18-E759-0303-007C-F5E61DB551A2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37D2C-0FD6-2E54-213A-1189A73A9AF4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2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4AA182-163E-FE15-B54C-055EC395B17F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7C806-2EE1-6E0E-CA95-1D6BC2061D1D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45E123-B0ED-D19A-E3FE-866F28C274A9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8563615C-7E82-0BC7-3191-E01790445594}"/>
              </a:ext>
            </a:extLst>
          </p:cNvPr>
          <p:cNvSpPr txBox="1"/>
          <p:nvPr/>
        </p:nvSpPr>
        <p:spPr>
          <a:xfrm>
            <a:off x="0" y="194872"/>
            <a:ext cx="25340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OVERVIEW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9702943-B6F2-D1F7-993F-CFFE9868130B}"/>
              </a:ext>
            </a:extLst>
          </p:cNvPr>
          <p:cNvSpPr txBox="1"/>
          <p:nvPr/>
        </p:nvSpPr>
        <p:spPr>
          <a:xfrm>
            <a:off x="451082" y="1143294"/>
            <a:ext cx="11286490" cy="50158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fr-LU" dirty="0"/>
              <a:t>Timeline/Roadmap</a:t>
            </a:r>
            <a:endParaRPr lang="fr-LU" dirty="0"/>
          </a:p>
          <a:p>
            <a:pPr algn="l"/>
            <a:endParaRPr lang="fr-LU" sz="200" dirty="0"/>
          </a:p>
          <a:p>
            <a:pPr algn="l"/>
            <a:r>
              <a:rPr lang="en-US" altLang="fr-LU" dirty="0"/>
              <a:t>Introduction</a:t>
            </a:r>
            <a:endParaRPr lang="fr-LU" dirty="0"/>
          </a:p>
          <a:p>
            <a:pPr algn="l"/>
            <a:endParaRPr lang="fr-LU" sz="200" dirty="0"/>
          </a:p>
          <a:p>
            <a:pPr algn="l"/>
            <a:r>
              <a:rPr lang="en-US" altLang="fr-LU" dirty="0"/>
              <a:t>Literature Review</a:t>
            </a:r>
          </a:p>
          <a:p>
            <a:pPr algn="l"/>
            <a:r>
              <a:rPr lang="en-US" altLang="fr-LU" sz="335" dirty="0"/>
              <a:t> </a:t>
            </a:r>
            <a:endParaRPr lang="fr-LU" dirty="0"/>
          </a:p>
          <a:p>
            <a:pPr algn="l"/>
            <a:r>
              <a:rPr lang="en-US" dirty="0"/>
              <a:t>Motivation</a:t>
            </a:r>
            <a:endParaRPr lang="fr-LU" dirty="0"/>
          </a:p>
          <a:p>
            <a:pPr algn="l"/>
            <a:endParaRPr lang="fr-LU" sz="200" dirty="0"/>
          </a:p>
          <a:p>
            <a:pPr algn="l"/>
            <a:r>
              <a:rPr lang="en-US" dirty="0"/>
              <a:t>System Model</a:t>
            </a:r>
            <a:endParaRPr lang="fr-LU" dirty="0"/>
          </a:p>
          <a:p>
            <a:pPr algn="l"/>
            <a:endParaRPr lang="fr-LU" sz="200" dirty="0"/>
          </a:p>
          <a:p>
            <a:pPr algn="l"/>
            <a:r>
              <a:rPr lang="en-US" dirty="0"/>
              <a:t>Problem Statement</a:t>
            </a:r>
          </a:p>
          <a:p>
            <a:pPr algn="l"/>
            <a:r>
              <a:rPr lang="en-US" sz="335" dirty="0">
                <a:sym typeface="+mn-ea"/>
              </a:rPr>
              <a:t> </a:t>
            </a:r>
            <a:endParaRPr lang="en-US" dirty="0">
              <a:sym typeface="+mn-ea"/>
            </a:endParaRPr>
          </a:p>
          <a:p>
            <a:pPr algn="l"/>
            <a:r>
              <a:rPr lang="en-US" dirty="0">
                <a:sym typeface="+mn-ea"/>
              </a:rPr>
              <a:t>Proposed Solution</a:t>
            </a:r>
            <a:endParaRPr lang="en-US" dirty="0"/>
          </a:p>
          <a:p>
            <a:pPr algn="l"/>
            <a:endParaRPr lang="en-US" sz="200" dirty="0"/>
          </a:p>
          <a:p>
            <a:pPr algn="l"/>
            <a:r>
              <a:rPr lang="en-US" dirty="0">
                <a:sym typeface="+mn-ea"/>
              </a:rPr>
              <a:t>Simulation/Numerical Results</a:t>
            </a:r>
            <a:endParaRPr lang="en-US" dirty="0"/>
          </a:p>
          <a:p>
            <a:pPr algn="l"/>
            <a:r>
              <a:rPr lang="en-US" sz="220" dirty="0">
                <a:sym typeface="+mn-ea"/>
              </a:rPr>
              <a:t> </a:t>
            </a:r>
            <a:endParaRPr lang="en-US" dirty="0">
              <a:sym typeface="+mn-ea"/>
            </a:endParaRPr>
          </a:p>
          <a:p>
            <a:pPr algn="l"/>
            <a:r>
              <a:rPr lang="en-US" dirty="0">
                <a:sym typeface="+mn-ea"/>
              </a:rPr>
              <a:t>Conclusions and 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6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80BE2AE-DA02-233C-31CE-10A29BE4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AA434-7DD7-34B1-91EB-D18E21447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EBD14-0ED3-1D6C-202A-78165459C396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54873-3E8B-F62C-285D-074289DCA05A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8066B-38A6-840B-82DF-688BB5549C1F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3 of 12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F36776-4D73-320D-7878-55A39E618BB1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75D02F-09CA-9A3B-B94A-8E3A41693289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8BCC1A-847D-2EAC-B53F-3665167E7775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23D50ACD-5C2F-C1D8-6597-99431F90D2A8}"/>
              </a:ext>
            </a:extLst>
          </p:cNvPr>
          <p:cNvSpPr txBox="1"/>
          <p:nvPr/>
        </p:nvSpPr>
        <p:spPr>
          <a:xfrm>
            <a:off x="-3" y="194872"/>
            <a:ext cx="3999347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TIMELINE/ROADMAP</a:t>
            </a:r>
          </a:p>
        </p:txBody>
      </p:sp>
      <p:pic>
        <p:nvPicPr>
          <p:cNvPr id="22" name="Graphic 21" descr="Badge Tick outline">
            <a:extLst>
              <a:ext uri="{FF2B5EF4-FFF2-40B4-BE49-F238E27FC236}">
                <a16:creationId xmlns:a16="http://schemas.microsoft.com/office/drawing/2014/main" id="{77ED1F14-C939-7E62-E536-A04766D72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4367" y="3925410"/>
            <a:ext cx="799382" cy="813759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D2DEF6F-ED91-6FE2-6C98-789B289295B4}"/>
              </a:ext>
            </a:extLst>
          </p:cNvPr>
          <p:cNvSpPr txBox="1">
            <a:spLocks/>
          </p:cNvSpPr>
          <p:nvPr/>
        </p:nvSpPr>
        <p:spPr>
          <a:xfrm>
            <a:off x="3031147" y="3906893"/>
            <a:ext cx="2133600" cy="2058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Milestone 1. Month 2023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07828C7-4A5D-3003-BC0D-9CBB456B8D77}"/>
              </a:ext>
            </a:extLst>
          </p:cNvPr>
          <p:cNvSpPr txBox="1">
            <a:spLocks/>
          </p:cNvSpPr>
          <p:nvPr/>
        </p:nvSpPr>
        <p:spPr>
          <a:xfrm>
            <a:off x="3212322" y="4128849"/>
            <a:ext cx="1296955" cy="4068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What did you do?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2C7CFF1-BBA0-51F9-F21D-1D6466EB756B}"/>
              </a:ext>
            </a:extLst>
          </p:cNvPr>
          <p:cNvSpPr txBox="1">
            <a:spLocks/>
          </p:cNvSpPr>
          <p:nvPr/>
        </p:nvSpPr>
        <p:spPr>
          <a:xfrm>
            <a:off x="10129292" y="3003604"/>
            <a:ext cx="2133600" cy="2058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Milestone 2. Month 2023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680F785-01DC-4B76-421D-484A729D1F90}"/>
              </a:ext>
            </a:extLst>
          </p:cNvPr>
          <p:cNvSpPr txBox="1">
            <a:spLocks/>
          </p:cNvSpPr>
          <p:nvPr/>
        </p:nvSpPr>
        <p:spPr>
          <a:xfrm>
            <a:off x="10310467" y="3225560"/>
            <a:ext cx="1296955" cy="4068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What did you do?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272E8D-4CBA-4BCE-BA12-32B6E4C462E4}"/>
              </a:ext>
            </a:extLst>
          </p:cNvPr>
          <p:cNvSpPr txBox="1"/>
          <p:nvPr/>
        </p:nvSpPr>
        <p:spPr>
          <a:xfrm>
            <a:off x="415132" y="1440873"/>
            <a:ext cx="32215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If you want to have your own </a:t>
            </a:r>
          </a:p>
          <a:p>
            <a:pPr algn="just"/>
            <a:r>
              <a:rPr lang="en-US" dirty="0">
                <a:solidFill>
                  <a:srgbClr val="FF0000"/>
                </a:solidFill>
              </a:rPr>
              <a:t>roadmap/timeline, then change </a:t>
            </a:r>
          </a:p>
          <a:p>
            <a:pPr algn="just"/>
            <a:r>
              <a:rPr lang="en-US" dirty="0">
                <a:solidFill>
                  <a:srgbClr val="FF0000"/>
                </a:solidFill>
              </a:rPr>
              <a:t>the background to white and </a:t>
            </a:r>
          </a:p>
          <a:p>
            <a:pPr algn="just"/>
            <a:r>
              <a:rPr lang="en-US" dirty="0">
                <a:solidFill>
                  <a:srgbClr val="FF0000"/>
                </a:solidFill>
              </a:rPr>
              <a:t>add your Figure.</a:t>
            </a:r>
          </a:p>
        </p:txBody>
      </p:sp>
    </p:spTree>
    <p:extLst>
      <p:ext uri="{BB962C8B-B14F-4D97-AF65-F5344CB8AC3E}">
        <p14:creationId xmlns:p14="http://schemas.microsoft.com/office/powerpoint/2010/main" val="424112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18F8EB0-4537-2B99-0E17-082671028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642582-DE2B-0187-EDFC-77B2CC997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F78A3C-0292-6F02-C8E0-C2DDE8FF7718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CA2E0-6A86-B955-11C9-7F369FD24414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42AD0-2221-DFE8-29B5-CEF8CB66A567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4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AFD98-65B2-F94D-EDFB-8D25CBA9DB92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926205-B969-A1B5-2490-A3C70E1F1709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964D4-1259-67FF-65D3-426A577AE121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42CA65B-35E8-2D6F-D037-1F8578A3F3FB}"/>
              </a:ext>
            </a:extLst>
          </p:cNvPr>
          <p:cNvSpPr txBox="1"/>
          <p:nvPr/>
        </p:nvSpPr>
        <p:spPr>
          <a:xfrm>
            <a:off x="-2" y="194872"/>
            <a:ext cx="326043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0E987-814D-6E65-1E6A-3837A24F4F72}"/>
              </a:ext>
            </a:extLst>
          </p:cNvPr>
          <p:cNvSpPr txBox="1"/>
          <p:nvPr/>
        </p:nvSpPr>
        <p:spPr>
          <a:xfrm>
            <a:off x="434109" y="785094"/>
            <a:ext cx="7075053" cy="535531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Write here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After completion, right click on the border and go to format shape &gt; Under Line&gt;select No line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317E2-1C60-C517-A1BC-819B35B588AA}"/>
              </a:ext>
            </a:extLst>
          </p:cNvPr>
          <p:cNvSpPr/>
          <p:nvPr/>
        </p:nvSpPr>
        <p:spPr>
          <a:xfrm>
            <a:off x="7614002" y="0"/>
            <a:ext cx="4537931" cy="613535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5635B-6185-9193-AFC3-2EDB642EA73B}"/>
              </a:ext>
            </a:extLst>
          </p:cNvPr>
          <p:cNvSpPr txBox="1"/>
          <p:nvPr/>
        </p:nvSpPr>
        <p:spPr>
          <a:xfrm>
            <a:off x="8784810" y="2232108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48926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847B95B-37C7-807F-AEE5-FD2DEE706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94AB5-0F09-DEC5-4EF6-36F373BB2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2279E5-2A6F-903A-A4A4-CBF4DB8D5DEB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9DC7F4-A632-D58A-4F4A-3732AFD163EA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37306C-3F60-AEFC-2A9A-4F264F1CDFF5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5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3C3490-F76E-38CC-E22C-64ED3B7D824B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49C22B-ED9F-262A-F039-7EE48A2078FE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6AB480-1F7D-AC5C-F690-2817282B2E2F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2FE1C461-400D-2E9E-35DA-6C3469346C26}"/>
              </a:ext>
            </a:extLst>
          </p:cNvPr>
          <p:cNvSpPr txBox="1"/>
          <p:nvPr/>
        </p:nvSpPr>
        <p:spPr>
          <a:xfrm>
            <a:off x="-2" y="194872"/>
            <a:ext cx="3906984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LITERATURE REVIEW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07EF2-665B-A4E8-504D-7D440A92D7C9}"/>
              </a:ext>
            </a:extLst>
          </p:cNvPr>
          <p:cNvSpPr txBox="1"/>
          <p:nvPr/>
        </p:nvSpPr>
        <p:spPr>
          <a:xfrm>
            <a:off x="452581" y="794330"/>
            <a:ext cx="11259127" cy="535531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Table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After completion, right click on the border and go to format shape &gt; Under Line&gt;select No line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4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773B41C-9FDE-A6A1-6D65-287A2AB00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DD241-A81F-8744-82FE-220516FE6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712A2B-72A3-295C-B7FD-A254C6D0DBCB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9402A-7237-A660-7562-9FBFDB7172AB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5EE2E-6F03-6377-7B15-B24B9742C38C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6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20CFE-6FAF-BBE3-A53C-56A0FF542E3B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ACD210-70C3-6237-CC63-D0B0F9D3B8F0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D3EDB5-D04C-B4DD-5151-5DE0EF1F22E2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61786CE-4972-9A46-521B-71E266C7AE8B}"/>
              </a:ext>
            </a:extLst>
          </p:cNvPr>
          <p:cNvSpPr txBox="1"/>
          <p:nvPr/>
        </p:nvSpPr>
        <p:spPr>
          <a:xfrm>
            <a:off x="-1" y="194872"/>
            <a:ext cx="2937166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89174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0334207-E016-19DC-3BE7-DE59DFE1B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D6801-7906-DE3B-4922-2869991B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260875-EB19-F5C9-030E-20E3E1959A56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60073-7D5C-8769-B784-B34A3C84C540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9AEDEB-929E-6C3D-167C-EB1CF91B244B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7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2C739B-247C-BE39-2136-898671CE1493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DDA3F1-4A87-3F1B-C4D8-3D8A59FDD040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8A4228-7936-F865-1FC6-7FD9C1088A41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428CADF-D237-4DD4-5475-50020CEC277E}"/>
              </a:ext>
            </a:extLst>
          </p:cNvPr>
          <p:cNvSpPr txBox="1"/>
          <p:nvPr/>
        </p:nvSpPr>
        <p:spPr>
          <a:xfrm>
            <a:off x="-2" y="194872"/>
            <a:ext cx="3408219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SYSTEM MODEL</a:t>
            </a:r>
          </a:p>
        </p:txBody>
      </p:sp>
    </p:spTree>
    <p:extLst>
      <p:ext uri="{BB962C8B-B14F-4D97-AF65-F5344CB8AC3E}">
        <p14:creationId xmlns:p14="http://schemas.microsoft.com/office/powerpoint/2010/main" val="290238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B71EACF-BBF6-EAA5-1283-9117786E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72523-74F5-730D-6BD6-FEE3793F6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41F7E2-B498-46E8-A9BC-FC66B5FF7613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2C100-A2F8-5E89-1A8E-CCE9F52F7FD4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94F321-042B-B93C-EE9B-25218FE6023C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8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6E65B9-A204-96A4-4CCE-C19971A7AE62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50A133-34C7-AAF2-0348-4A9AD07EC47F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63BD45-E15E-EC1B-E605-AC4D71007730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26193F6-36FF-DC39-26C4-18CED6E2D085}"/>
              </a:ext>
            </a:extLst>
          </p:cNvPr>
          <p:cNvSpPr txBox="1"/>
          <p:nvPr/>
        </p:nvSpPr>
        <p:spPr>
          <a:xfrm>
            <a:off x="-2" y="194872"/>
            <a:ext cx="4304147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83812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9A63ADA-F7C3-C8D8-9182-77DBB1734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8" y="6222894"/>
            <a:ext cx="849745" cy="63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F3491-B532-84D4-205F-DEF7BEAF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39" y="6232130"/>
            <a:ext cx="3836101" cy="62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4AD813-7307-9681-9139-CD0B59EFACD9}"/>
              </a:ext>
            </a:extLst>
          </p:cNvPr>
          <p:cNvSpPr/>
          <p:nvPr/>
        </p:nvSpPr>
        <p:spPr>
          <a:xfrm>
            <a:off x="0" y="6484815"/>
            <a:ext cx="2534058" cy="370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DF498-F59B-970D-0541-BC50B1B753E9}"/>
              </a:ext>
            </a:extLst>
          </p:cNvPr>
          <p:cNvSpPr/>
          <p:nvPr/>
        </p:nvSpPr>
        <p:spPr>
          <a:xfrm>
            <a:off x="2534058" y="6484815"/>
            <a:ext cx="2555122" cy="3708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TITLE of PPT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A7AF6-B8DE-1DAB-414C-1798F5A29137}"/>
              </a:ext>
            </a:extLst>
          </p:cNvPr>
          <p:cNvSpPr/>
          <p:nvPr/>
        </p:nvSpPr>
        <p:spPr>
          <a:xfrm>
            <a:off x="5068116" y="6484815"/>
            <a:ext cx="2561120" cy="3708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Slide 9 of 12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4F852-94B2-4349-4CC5-A65433523443}"/>
              </a:ext>
            </a:extLst>
          </p:cNvPr>
          <p:cNvCxnSpPr>
            <a:cxnSpLocks/>
          </p:cNvCxnSpPr>
          <p:nvPr/>
        </p:nvCxnSpPr>
        <p:spPr>
          <a:xfrm>
            <a:off x="0" y="6454691"/>
            <a:ext cx="7632474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C65483-2A2F-45E6-287C-FBE97CA0B323}"/>
              </a:ext>
            </a:extLst>
          </p:cNvPr>
          <p:cNvCxnSpPr>
            <a:cxnSpLocks/>
          </p:cNvCxnSpPr>
          <p:nvPr/>
        </p:nvCxnSpPr>
        <p:spPr>
          <a:xfrm flipV="1">
            <a:off x="7614002" y="6169890"/>
            <a:ext cx="0" cy="31250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5C3B22-EF61-90B6-AB5D-A9892F5BAE7C}"/>
              </a:ext>
            </a:extLst>
          </p:cNvPr>
          <p:cNvCxnSpPr/>
          <p:nvPr/>
        </p:nvCxnSpPr>
        <p:spPr>
          <a:xfrm>
            <a:off x="7614002" y="6197598"/>
            <a:ext cx="4577998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BCFF518-B767-BC53-13AD-ED5E9245D61D}"/>
              </a:ext>
            </a:extLst>
          </p:cNvPr>
          <p:cNvSpPr txBox="1"/>
          <p:nvPr/>
        </p:nvSpPr>
        <p:spPr>
          <a:xfrm>
            <a:off x="-1" y="194872"/>
            <a:ext cx="427643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LU" sz="2800" b="1" u="sng" dirty="0"/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71427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272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 Gautam</dc:creator>
  <cp:lastModifiedBy>Sumit Gautam</cp:lastModifiedBy>
  <cp:revision>1</cp:revision>
  <dcterms:created xsi:type="dcterms:W3CDTF">2023-11-24T17:08:30Z</dcterms:created>
  <dcterms:modified xsi:type="dcterms:W3CDTF">2023-11-24T20:03:27Z</dcterms:modified>
</cp:coreProperties>
</file>